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182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0625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9213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22860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7563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5261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782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2999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060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25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31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14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756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237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57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493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394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5B71AE-5D64-460F-A1F3-40BE5B79A7A8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FD2C13-CC65-4C65-B435-9598C9DF9E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23717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65230" y="750498"/>
            <a:ext cx="7729268" cy="523623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7</a:t>
            </a:r>
            <a:r>
              <a:rPr lang="ru-RU" sz="6000" dirty="0" smtClean="0">
                <a:solidFill>
                  <a:srgbClr val="FF0000"/>
                </a:solidFill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Сынып</a:t>
            </a:r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Заттарды</a:t>
            </a:r>
            <a:r>
              <a:rPr lang="kk-KZ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ң молекулалық құрылымы.Қатты денелердегі қысым.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037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61381" y="1302589"/>
            <a:ext cx="9739223" cy="52362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Сұйықтар мен газдардағы қысым</a:t>
            </a:r>
          </a:p>
          <a:p>
            <a:pPr algn="ctr"/>
            <a:endParaRPr lang="kk-KZ" sz="36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Tx/>
              <a:buAutoNum type="arabicParenR"/>
            </a:pPr>
            <a:r>
              <a:rPr lang="kk-KZ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Паскаль заңы</a:t>
            </a:r>
          </a:p>
          <a:p>
            <a:pPr marL="342900" indent="-342900" algn="ctr">
              <a:buAutoNum type="arabicParenR"/>
            </a:pPr>
            <a:endParaRPr lang="kk-KZ" sz="36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kk-KZ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Мысалдар </a:t>
            </a:r>
          </a:p>
          <a:p>
            <a:pPr algn="ctr"/>
            <a:r>
              <a:rPr lang="kk-KZ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Есептер шығару </a:t>
            </a:r>
          </a:p>
        </p:txBody>
      </p:sp>
    </p:spTree>
    <p:extLst>
      <p:ext uri="{BB962C8B-B14F-4D97-AF65-F5344CB8AC3E}">
        <p14:creationId xmlns:p14="http://schemas.microsoft.com/office/powerpoint/2010/main" xmlns="" val="82927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тербеліс толкы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тербеліс толкын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Картинки по запросу тербеліс толкын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Картинки по запросу тербеліс толкын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Картинки по запросу қысым паскаль заңы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7"/>
            <a:ext cx="6402284" cy="297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қысым паскаль заң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6494" y="160337"/>
            <a:ext cx="3977869" cy="297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706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қысым паскаль заң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0340" y="1125717"/>
            <a:ext cx="6400800" cy="403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837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Картинки по запросу кинематика анимац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Картинки по запросу кинематика анимация"/>
          <p:cNvSpPr>
            <a:spLocks noChangeAspect="1" noChangeArrowheads="1"/>
          </p:cNvSpPr>
          <p:nvPr/>
        </p:nvSpPr>
        <p:spPr bwMode="auto">
          <a:xfrm>
            <a:off x="8236951" y="212483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Картинки по запросу кинемати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Картинки по запросу кинематика"/>
          <p:cNvSpPr>
            <a:spLocks noChangeAspect="1" noChangeArrowheads="1"/>
          </p:cNvSpPr>
          <p:nvPr/>
        </p:nvSpPr>
        <p:spPr bwMode="auto">
          <a:xfrm flipH="1" flipV="1">
            <a:off x="3175" y="-296864"/>
            <a:ext cx="457200" cy="45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Картинки по запросу кинематика"/>
          <p:cNvSpPr>
            <a:spLocks noChangeAspect="1" noChangeArrowheads="1"/>
          </p:cNvSpPr>
          <p:nvPr/>
        </p:nvSpPr>
        <p:spPr bwMode="auto">
          <a:xfrm flipH="1" flipV="1">
            <a:off x="155575" y="-144464"/>
            <a:ext cx="457200" cy="45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Картинки по запросу қысым паскаль заң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375" y="588782"/>
            <a:ext cx="8689376" cy="527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228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</TotalTime>
  <Words>23</Words>
  <Application>Microsoft Office PowerPoint</Application>
  <PresentationFormat>Произвольный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Сектор</vt:lpstr>
      <vt:lpstr>Слайд 1</vt:lpstr>
      <vt:lpstr>Слайд 2</vt:lpstr>
      <vt:lpstr>Слайд 3</vt:lpstr>
      <vt:lpstr>Слайд 4</vt:lpstr>
      <vt:lpstr>Слайд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Бекболат Хайруллин</dc:creator>
  <cp:lastModifiedBy>Айгуль</cp:lastModifiedBy>
  <cp:revision>8</cp:revision>
  <dcterms:created xsi:type="dcterms:W3CDTF">2016-12-01T14:11:03Z</dcterms:created>
  <dcterms:modified xsi:type="dcterms:W3CDTF">2019-04-25T09:32:57Z</dcterms:modified>
</cp:coreProperties>
</file>