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1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439C-1FBA-413E-B5C5-8BDF7A7DE9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FE9A2-0FDB-48EC-9F86-737816FC7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9656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439C-1FBA-413E-B5C5-8BDF7A7DE9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FE9A2-0FDB-48EC-9F86-737816FC7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2821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439C-1FBA-413E-B5C5-8BDF7A7DE9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FE9A2-0FDB-48EC-9F86-737816FC7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16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439C-1FBA-413E-B5C5-8BDF7A7DE9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FE9A2-0FDB-48EC-9F86-737816FC7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8024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439C-1FBA-413E-B5C5-8BDF7A7DE9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FE9A2-0FDB-48EC-9F86-737816FC7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038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439C-1FBA-413E-B5C5-8BDF7A7DE9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FE9A2-0FDB-48EC-9F86-737816FC7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850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439C-1FBA-413E-B5C5-8BDF7A7DE9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FE9A2-0FDB-48EC-9F86-737816FC7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291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439C-1FBA-413E-B5C5-8BDF7A7DE9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FE9A2-0FDB-48EC-9F86-737816FC7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2081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439C-1FBA-413E-B5C5-8BDF7A7DE9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FE9A2-0FDB-48EC-9F86-737816FC7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5787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439C-1FBA-413E-B5C5-8BDF7A7DE9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FE9A2-0FDB-48EC-9F86-737816FC7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8322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439C-1FBA-413E-B5C5-8BDF7A7DE9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FE9A2-0FDB-48EC-9F86-737816FC7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7718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8439C-1FBA-413E-B5C5-8BDF7A7DE9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FE9A2-0FDB-48EC-9F86-737816FC7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367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28" y="124168"/>
            <a:ext cx="11824854" cy="6660573"/>
          </a:xfrm>
          <a:prstGeom prst="rect">
            <a:avLst/>
          </a:prstGeom>
        </p:spPr>
      </p:pic>
      <p:pic>
        <p:nvPicPr>
          <p:cNvPr id="6" name="Объект 6"/>
          <p:cNvPicPr>
            <a:picLocks noChangeAspect="1"/>
          </p:cNvPicPr>
          <p:nvPr/>
        </p:nvPicPr>
        <p:blipFill rotWithShape="1">
          <a:blip r:embed="rId3"/>
          <a:srcRect l="65151" t="3334" r="10572" b="72650"/>
          <a:stretch/>
        </p:blipFill>
        <p:spPr>
          <a:xfrm>
            <a:off x="207805" y="3116242"/>
            <a:ext cx="2136761" cy="14289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трелка вправо 6"/>
          <p:cNvSpPr/>
          <p:nvPr/>
        </p:nvSpPr>
        <p:spPr>
          <a:xfrm rot="21178477">
            <a:off x="1529915" y="4266866"/>
            <a:ext cx="9997627" cy="62006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процесс 17"/>
          <p:cNvSpPr/>
          <p:nvPr/>
        </p:nvSpPr>
        <p:spPr>
          <a:xfrm rot="21235939">
            <a:off x="2257502" y="4762702"/>
            <a:ext cx="184329" cy="613063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процесс 18"/>
          <p:cNvSpPr/>
          <p:nvPr/>
        </p:nvSpPr>
        <p:spPr>
          <a:xfrm rot="21235939">
            <a:off x="1498753" y="4863937"/>
            <a:ext cx="184329" cy="613063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 rot="21235939">
            <a:off x="2997718" y="4641652"/>
            <a:ext cx="184329" cy="613063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процесс 21"/>
          <p:cNvSpPr/>
          <p:nvPr/>
        </p:nvSpPr>
        <p:spPr>
          <a:xfrm rot="21235939">
            <a:off x="3909557" y="4523068"/>
            <a:ext cx="184329" cy="613063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процесс 22"/>
          <p:cNvSpPr/>
          <p:nvPr/>
        </p:nvSpPr>
        <p:spPr>
          <a:xfrm rot="21235939">
            <a:off x="5124200" y="4399887"/>
            <a:ext cx="184329" cy="613063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процесс 23"/>
          <p:cNvSpPr/>
          <p:nvPr/>
        </p:nvSpPr>
        <p:spPr>
          <a:xfrm rot="21235939">
            <a:off x="6346402" y="4286448"/>
            <a:ext cx="184329" cy="613063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процесс 24"/>
          <p:cNvSpPr/>
          <p:nvPr/>
        </p:nvSpPr>
        <p:spPr>
          <a:xfrm rot="21235939">
            <a:off x="7314616" y="4133589"/>
            <a:ext cx="184329" cy="613063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процесс 25"/>
          <p:cNvSpPr/>
          <p:nvPr/>
        </p:nvSpPr>
        <p:spPr>
          <a:xfrm rot="21235939">
            <a:off x="8321464" y="4043103"/>
            <a:ext cx="184329" cy="613063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процесс 26"/>
          <p:cNvSpPr/>
          <p:nvPr/>
        </p:nvSpPr>
        <p:spPr>
          <a:xfrm rot="21235939">
            <a:off x="9313167" y="3924063"/>
            <a:ext cx="184329" cy="613063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процесс 27"/>
          <p:cNvSpPr/>
          <p:nvPr/>
        </p:nvSpPr>
        <p:spPr>
          <a:xfrm rot="21235939">
            <a:off x="10320015" y="3819032"/>
            <a:ext cx="184329" cy="613063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582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Картинки по запросу числовой лу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Картинки по запросу числовая прямая для дошколь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4666" y="2250353"/>
            <a:ext cx="9882044" cy="2124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87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28800" y="487978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Назови фигуры</a:t>
            </a:r>
            <a:endParaRPr lang="ru-RU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3595670" y="2357430"/>
            <a:ext cx="2500330" cy="2071702"/>
          </a:xfrm>
          <a:custGeom>
            <a:avLst/>
            <a:gdLst>
              <a:gd name="connsiteX0" fmla="*/ 116792 w 1652186"/>
              <a:gd name="connsiteY0" fmla="*/ 542658 h 1327446"/>
              <a:gd name="connsiteX1" fmla="*/ 279162 w 1652186"/>
              <a:gd name="connsiteY1" fmla="*/ 1269050 h 1327446"/>
              <a:gd name="connsiteX2" fmla="*/ 1535394 w 1652186"/>
              <a:gd name="connsiteY2" fmla="*/ 893035 h 1327446"/>
              <a:gd name="connsiteX3" fmla="*/ 979917 w 1652186"/>
              <a:gd name="connsiteY3" fmla="*/ 55548 h 1327446"/>
              <a:gd name="connsiteX4" fmla="*/ 116792 w 1652186"/>
              <a:gd name="connsiteY4" fmla="*/ 542658 h 1327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2186" h="1327446">
                <a:moveTo>
                  <a:pt x="116792" y="542658"/>
                </a:moveTo>
                <a:cubicBezTo>
                  <a:pt x="0" y="744908"/>
                  <a:pt x="42728" y="1210654"/>
                  <a:pt x="279162" y="1269050"/>
                </a:cubicBezTo>
                <a:cubicBezTo>
                  <a:pt x="515596" y="1327446"/>
                  <a:pt x="1418602" y="1095285"/>
                  <a:pt x="1535394" y="893035"/>
                </a:cubicBezTo>
                <a:cubicBezTo>
                  <a:pt x="1652186" y="690785"/>
                  <a:pt x="1216351" y="111096"/>
                  <a:pt x="979917" y="55548"/>
                </a:cubicBezTo>
                <a:cubicBezTo>
                  <a:pt x="743483" y="0"/>
                  <a:pt x="233584" y="340408"/>
                  <a:pt x="116792" y="542658"/>
                </a:cubicBezTo>
                <a:close/>
              </a:path>
            </a:pathLst>
          </a:cu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6771118" y="1273324"/>
            <a:ext cx="3230310" cy="1734796"/>
          </a:xfrm>
          <a:custGeom>
            <a:avLst/>
            <a:gdLst>
              <a:gd name="connsiteX0" fmla="*/ 0 w 3230310"/>
              <a:gd name="connsiteY0" fmla="*/ 1016949 h 1734796"/>
              <a:gd name="connsiteX1" fmla="*/ 418744 w 3230310"/>
              <a:gd name="connsiteY1" fmla="*/ 213644 h 1734796"/>
              <a:gd name="connsiteX2" fmla="*/ 777667 w 3230310"/>
              <a:gd name="connsiteY2" fmla="*/ 1469876 h 1734796"/>
              <a:gd name="connsiteX3" fmla="*/ 1478422 w 3230310"/>
              <a:gd name="connsiteY3" fmla="*/ 34183 h 1734796"/>
              <a:gd name="connsiteX4" fmla="*/ 2307364 w 3230310"/>
              <a:gd name="connsiteY4" fmla="*/ 1674975 h 1734796"/>
              <a:gd name="connsiteX5" fmla="*/ 3085032 w 3230310"/>
              <a:gd name="connsiteY5" fmla="*/ 393106 h 1734796"/>
              <a:gd name="connsiteX6" fmla="*/ 3179035 w 3230310"/>
              <a:gd name="connsiteY6" fmla="*/ 222190 h 1734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0310" h="1734796">
                <a:moveTo>
                  <a:pt x="0" y="1016949"/>
                </a:moveTo>
                <a:cubicBezTo>
                  <a:pt x="144566" y="577552"/>
                  <a:pt x="289133" y="138156"/>
                  <a:pt x="418744" y="213644"/>
                </a:cubicBezTo>
                <a:cubicBezTo>
                  <a:pt x="548355" y="289132"/>
                  <a:pt x="601054" y="1499786"/>
                  <a:pt x="777667" y="1469876"/>
                </a:cubicBezTo>
                <a:cubicBezTo>
                  <a:pt x="954280" y="1439966"/>
                  <a:pt x="1223473" y="0"/>
                  <a:pt x="1478422" y="34183"/>
                </a:cubicBezTo>
                <a:cubicBezTo>
                  <a:pt x="1733371" y="68366"/>
                  <a:pt x="2039596" y="1615154"/>
                  <a:pt x="2307364" y="1674975"/>
                </a:cubicBezTo>
                <a:cubicBezTo>
                  <a:pt x="2575132" y="1734796"/>
                  <a:pt x="2939754" y="635237"/>
                  <a:pt x="3085032" y="393106"/>
                </a:cubicBezTo>
                <a:cubicBezTo>
                  <a:pt x="3230310" y="150975"/>
                  <a:pt x="3204672" y="186582"/>
                  <a:pt x="3179035" y="22219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 flipH="1" flipV="1">
            <a:off x="1666844" y="1714488"/>
            <a:ext cx="3000396" cy="2143140"/>
          </a:xfrm>
          <a:prstGeom prst="straightConnector1">
            <a:avLst/>
          </a:prstGeom>
          <a:ln w="25400">
            <a:solidFill>
              <a:schemeClr val="tx1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2238348" y="5786454"/>
            <a:ext cx="6500858" cy="21431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738942" y="3143248"/>
            <a:ext cx="2286016" cy="1643074"/>
          </a:xfrm>
          <a:prstGeom prst="line">
            <a:avLst/>
          </a:prstGeom>
          <a:ln w="254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6596066" y="2786058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А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8882082" y="4429132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1952597" y="3857628"/>
            <a:ext cx="3081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2951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5</Words>
  <Application>Microsoft Office PowerPoint</Application>
  <PresentationFormat>Произвольный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Назови фигуры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Айгуль</cp:lastModifiedBy>
  <cp:revision>8</cp:revision>
  <dcterms:created xsi:type="dcterms:W3CDTF">2017-10-29T05:35:44Z</dcterms:created>
  <dcterms:modified xsi:type="dcterms:W3CDTF">2019-04-25T09:21:29Z</dcterms:modified>
</cp:coreProperties>
</file>