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1" r:id="rId4"/>
    <p:sldId id="264" r:id="rId5"/>
    <p:sldId id="257" r:id="rId6"/>
    <p:sldId id="258" r:id="rId7"/>
    <p:sldId id="265" r:id="rId8"/>
    <p:sldId id="266" r:id="rId9"/>
    <p:sldId id="259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024336"/>
          </a:xfrm>
        </p:spPr>
        <p:txBody>
          <a:bodyPr>
            <a:no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2018 – 2019 оқу жылы бойынша №1 ХОМ </a:t>
            </a:r>
            <a:br>
              <a:rPr lang="kk-KZ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даму жұмыс жоспары</a:t>
            </a:r>
            <a:br>
              <a:rPr lang="kk-KZ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07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Болашақ жоспар нәтижесінде: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7" cy="4497363"/>
          </a:xfrm>
        </p:spPr>
        <p:txBody>
          <a:bodyPr>
            <a:normAutofit fontScale="625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– тәрбие жұмыстарының нәтижелігінде оқу озаттары санын,білім сапасын көтеру.</a:t>
            </a:r>
          </a:p>
          <a:p>
            <a:pPr marL="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Аудандық,облыстық,республикалық,халықаралық деңгейде мектеп жетісітіктерін жетілдіру.</a:t>
            </a:r>
          </a:p>
          <a:p>
            <a:pPr marL="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Сенімге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негізделген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Озат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мұғалімдер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Шығармашыл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мұғалімдер  </a:t>
            </a:r>
          </a:p>
          <a:p>
            <a:pPr marL="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Ата-ана, мектеп, оқушы арасындағы түсіндірме,бірлік жұмыстарын нығайту арқылы мектептің рухани және материалдық деңгейін көтеру.</a:t>
            </a:r>
          </a:p>
          <a:p>
            <a:pPr marL="0" inden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Оқушыларды жазғы еңбекпен қамту.</a:t>
            </a:r>
          </a:p>
          <a:p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66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 мақсаты: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жандандыру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нығайту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28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Мектептің оқу әрекетінің  міндеттері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 саны 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550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ілім сапасы – 43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Дарынды оқушылармен жұмыс,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Үлгерімі төмен оқушылармен жұмыс түрлерін жандандыру жұмыстарын жүйелі жолға қою.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28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Оқушылардың психологиялық даму әрекетін бақылау, зерделеу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Класс бойынша бақылау,зерделеу жұмысын жүргізу (икемділігін, оқу мотивациясын, танымдық үрдісін)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Жеке оқушылармен жұмыс жасау (сұраныс бойынша)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Әлеуметтік – тұрмысына,денсаулығына байланысты оқушыларды бақылау,зерделеу   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94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79711" y="332656"/>
            <a:ext cx="4880043" cy="14618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оқу  әрекетін  дамыту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156176" y="1772816"/>
            <a:ext cx="115212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803942" y="1794520"/>
            <a:ext cx="1152128" cy="817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275856" y="1988840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92080" y="1988840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72000" y="1988840"/>
            <a:ext cx="0" cy="1826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51520" y="2816932"/>
            <a:ext cx="2056478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Пәндік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олимпиадаларға дайындау жұмыстарын талапқа қою. 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(онлайн  олимп.қатыстыру)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83768" y="3429000"/>
            <a:ext cx="1656184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Ғылыми жобаларға жұмыстандыру.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91880" y="5049180"/>
            <a:ext cx="2160240" cy="1260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Спорттық шараларға  қатыстыру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4048" y="3429000"/>
            <a:ext cx="1584176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Түрлі байқауларға қатыстыру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04248" y="2708920"/>
            <a:ext cx="2016224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Шығармашылық деңгейін дамыту (МТББО,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Музыка мектебі,т.б)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979712" y="332656"/>
            <a:ext cx="5184576" cy="14618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оқу  әрекетін  дамытудағы жұмыс түрлері </a:t>
            </a:r>
          </a:p>
        </p:txBody>
      </p:sp>
    </p:spTree>
    <p:extLst>
      <p:ext uri="{BB962C8B-B14F-4D97-AF65-F5344CB8AC3E}">
        <p14:creationId xmlns:p14="http://schemas.microsoft.com/office/powerpoint/2010/main" val="19223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79712" y="332656"/>
            <a:ext cx="5184576" cy="144016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әрекетін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07704" y="1700808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635896" y="1988840"/>
            <a:ext cx="2160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72000" y="1988840"/>
            <a:ext cx="0" cy="2520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292080" y="1988840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9512" y="2708920"/>
            <a:ext cx="2056478" cy="1753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Қамқоршылық кеңесінің жұмысы жандандыру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39752" y="2708920"/>
            <a:ext cx="1872208" cy="17407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 ата-ана,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 жұмысы (кеңес,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ашық есік,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тәрбие сағаты)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2708920"/>
            <a:ext cx="1872208" cy="17407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Жас ұлан,жас қыран жұмысын жандандыру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48264" y="2708920"/>
            <a:ext cx="2056478" cy="1753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Қосымша білім беру ұйымдары  (Суицид, жыныстық тәрбие, өмір қауіпсіздігі.)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03848" y="4653136"/>
            <a:ext cx="2664296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Қоғамдық жұмыстарға араластыру (мектепішілік)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6732240" y="1700808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9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Мұғалімдердің  жұмыстарын жүйелі жолға қою.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77500" lnSpcReduction="20000"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ұғалімдер саны – 51,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Жас мамандар саны – 10 мұғалім,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Үш тілділік курсты – 3 мұғалім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Жаңартылған білім беру курсынан -18 мұғалім,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Деңгейлік курстардан – 11 мұғалім.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Критериалдық бағалау курсынан – 2 мұғалім (2 тілде)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етекші мектеп ,үйлестірушісі -1 мұғалім.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Тренерлік курсты – 4 мұғалім</a:t>
            </a: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(2 мұғалім- сабақты зерттеу, 2 мұғалім - деңгейлік      </a:t>
            </a: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бағдарлама) 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90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Мұғалімдердің шығармашылық жұмысын жүйелеу жұмыстары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Оқушылармен жеке, топтық жұмыс нәтижелерін көрсету,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Іс тәжірибе тарату,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Педагогикалық олимпиадаларға,байқауларға  қатысу, нәтиже көрсету.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Жас мамандарға әдістемелік көмек көрсету.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8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Материалдық базаны нығайтуда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Туған жерге тағзым» акциясын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жолға қою.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Оқушыларды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қажетті құрал жабдықтармен   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қамтамасыз ету (денешынықтыру,технология  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кабинеттерін жабдықтау)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Асхана  бөлмесінің талапқа сәйкес келмеуіне байланысты (қосымша құрылыс)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 ауласында бақша ұйымдастыру.</a:t>
            </a:r>
          </a:p>
        </p:txBody>
      </p:sp>
    </p:spTree>
    <p:extLst>
      <p:ext uri="{BB962C8B-B14F-4D97-AF65-F5344CB8AC3E}">
        <p14:creationId xmlns:p14="http://schemas.microsoft.com/office/powerpoint/2010/main" val="1084499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371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2018 – 2019 оқу жылы бойынша №1 ХОМ  даму жұмыс жоспары </vt:lpstr>
      <vt:lpstr>Жоспар мақсаты:</vt:lpstr>
      <vt:lpstr>Мектептің оқу әрекетінің  міндеттері</vt:lpstr>
      <vt:lpstr>Оқушылардың психологиялық даму әрекетін бақылау, зерделеу</vt:lpstr>
      <vt:lpstr>Презентация PowerPoint</vt:lpstr>
      <vt:lpstr>Презентация PowerPoint</vt:lpstr>
      <vt:lpstr>Мұғалімдердің  жұмыстарын жүйелі жолға қою.</vt:lpstr>
      <vt:lpstr>Мұғалімдердің шығармашылық жұмысын жүйелеу жұмыстары</vt:lpstr>
      <vt:lpstr>Материалдық базаны нығайтуда</vt:lpstr>
      <vt:lpstr>Болашақ жоспар нәтижесінде: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Индикативтік жоспар</dc:title>
  <dc:creator>User</dc:creator>
  <cp:lastModifiedBy>User</cp:lastModifiedBy>
  <cp:revision>57</cp:revision>
  <dcterms:created xsi:type="dcterms:W3CDTF">2018-12-25T03:28:01Z</dcterms:created>
  <dcterms:modified xsi:type="dcterms:W3CDTF">2019-01-23T08:15:39Z</dcterms:modified>
</cp:coreProperties>
</file>